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CB077-C275-58D6-2334-D455F0CB47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04F3C-5FEB-3AEB-36A0-F6D9F610CC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7B6CE-272D-C7BF-3165-EB6A3DBEF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E81B68-E7A4-F63D-273C-02B77808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38145-18D2-BEDF-DAC9-CED6A3D1E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2109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FF3CA-6F24-5D71-1CB7-C734EB17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CA4083-F536-588C-7D95-77B79DBBA6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9051A-5B82-B462-D137-22A76622EF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B7F05-7A46-F0F3-5B6C-0A00D9B1C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9E20EB-DC9B-8D06-9698-27D019231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8494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3DDC00-58FF-2B43-38E5-86611CBE84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82F1A8-D749-9E43-A3F3-A202665D89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CC979-C828-CBD5-7992-E431259FF4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94D8BF-BC3A-702B-6F8F-318A75D27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2D353-07B2-4EB8-9277-39D193356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9740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72670-0739-6B42-87B4-91162D6AD2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AFCB9-BDDE-757F-55BF-CA578BA165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DB394-18EF-9021-27DD-3C642BD22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E6B3C8-2072-11A2-4F21-265FF77C4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0D49EB-B501-E58D-66D2-B77A264BA1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4985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4AFCD-190C-E034-D06F-BE340A8F8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BEFBF9-5DDF-DF44-8370-034BC3C952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28885-85BE-71B8-9943-8FC6B4D58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DDEB4-D111-5C78-E1B4-851C7DF738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8D1F9-0F9C-6585-0FD9-4D13FBF3B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167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D77CE-38F0-A034-D475-FA580573A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427C0-1FDC-7A67-C509-E38106EED5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9DBF30-53A0-3217-4AA4-5C847DFE17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FFB1CA-66FB-C470-D512-2E88CAB33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327BA-5FB6-4D64-A115-241D16D7A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2D7B49-44DF-E0F3-4C85-345AB4147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7547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0E382E-DDE4-DD11-FD5F-1058AD546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81A71A-7F87-5F66-35B5-AE859AEFF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56D91-CF1F-D0AA-B759-7B18AC6232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3E1360B-13E3-9740-14BB-216DC05CB8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9A0BBF-11D4-4CB7-BADC-C09C5C1311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F4196F-5917-DCE9-D498-CA6B58707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9ACC03-B7EB-D833-89DB-725E6CC748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C26793-B77D-956F-D00F-EE0EA5CDC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59316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E6B713-0AAB-40D0-BB4F-B56D4A25F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94E9C7-3E67-A7D1-DCF5-E2A4E7306F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511587-53B0-01FC-9146-C4C561C76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4D897D-3D34-327B-F82D-2994AF254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8965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26A65D5-840C-4DF9-2510-EE121F119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985091-EAF0-4B5D-A314-9A5EF5CF00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0FCA5A-EF32-6F02-79FD-19E64F5E3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83470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2ED2B0-8779-2FE1-DAE5-FF6A329BF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7F475C-4303-0B89-4625-8352C5C7E7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4C6003-6B7C-FD49-4A0C-5382A04EDA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AA8C6C-95EF-3250-AE06-26ED2BED8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ACEE9A-B822-9DA2-33B7-505F2EF74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96DB63-8DCB-710E-11BE-BA4D4981AE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609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4BD51-B0D7-47B9-C60E-29DB51496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D1AF07-12FD-9BF2-6823-6EB54E9FB0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0EF62B-EB7F-B68B-BEF3-781A95A6BB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5F0A61-97EE-D438-FAA7-C5A56612E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5867C8-7B0F-21B2-D594-0B48C0978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396AB-B066-0D1A-2BFF-AC1513AAA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91492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150DB2-6761-95FD-8C44-0C45413C9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DBE23D-5F3F-204D-ACF1-0EC747E0B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28D29-6351-904B-E335-7E381A21FD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96809-48AC-46FD-BE63-E7405B336C96}" type="datetimeFigureOut">
              <a:rPr lang="en-IN" smtClean="0"/>
              <a:t>27-10-2025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E4C941-4535-9917-2308-00F199C1E9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CFB18-E181-FC02-8373-4224F7D912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54C10F-FD5F-488E-ADA0-4D3CE39464B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5013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272C-294A-12BF-BB84-7CBE01C680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626E4E-CB59-A721-1BFA-C37AE307C5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10D4449D-BAFA-52B1-8FDD-FD0998F51D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860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90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Mayur Patil</dc:creator>
  <cp:lastModifiedBy>Mayur Patil</cp:lastModifiedBy>
  <cp:revision>1</cp:revision>
  <dcterms:created xsi:type="dcterms:W3CDTF">2025-10-27T10:44:08Z</dcterms:created>
  <dcterms:modified xsi:type="dcterms:W3CDTF">2025-10-27T10:44:09Z</dcterms:modified>
</cp:coreProperties>
</file>

<file path=docProps/thumbnail.jpeg>
</file>